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omputer Says No" panose="020B0604020202020204" charset="0"/>
      <p:regular r:id="rId14"/>
    </p:embeddedFont>
    <p:embeddedFont>
      <p:font typeface="Poppins Light" panose="00000400000000000000" pitchFamily="2" charset="0"/>
      <p:regular r:id="rId15"/>
    </p:embeddedFont>
    <p:embeddedFont>
      <p:font typeface="Poppins Medium" panose="000006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Brajesh" userId="b33a07a8-11c1-49b6-bff0-b0322b7cb175" providerId="ADAL" clId="{2CF7320A-E50E-48F5-9D79-083B0D7A6139}"/>
    <pc:docChg chg="modSld">
      <pc:chgData name="Singh, Brajesh" userId="b33a07a8-11c1-49b6-bff0-b0322b7cb175" providerId="ADAL" clId="{2CF7320A-E50E-48F5-9D79-083B0D7A6139}" dt="2024-10-09T05:35:16.289" v="1" actId="20577"/>
      <pc:docMkLst>
        <pc:docMk/>
      </pc:docMkLst>
      <pc:sldChg chg="modSp mod">
        <pc:chgData name="Singh, Brajesh" userId="b33a07a8-11c1-49b6-bff0-b0322b7cb175" providerId="ADAL" clId="{2CF7320A-E50E-48F5-9D79-083B0D7A6139}" dt="2024-10-09T05:35:16.289" v="1" actId="20577"/>
        <pc:sldMkLst>
          <pc:docMk/>
          <pc:sldMk cId="0" sldId="257"/>
        </pc:sldMkLst>
        <pc:spChg chg="mod">
          <ac:chgData name="Singh, Brajesh" userId="b33a07a8-11c1-49b6-bff0-b0322b7cb175" providerId="ADAL" clId="{2CF7320A-E50E-48F5-9D79-083B0D7A6139}" dt="2024-10-09T05:35:16.289" v="1" actId="20577"/>
          <ac:spMkLst>
            <pc:docMk/>
            <pc:sldMk cId="0" sldId="257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9.png"/><Relationship Id="rId5" Type="http://schemas.openxmlformats.org/officeDocument/2006/relationships/image" Target="../media/image46.png"/><Relationship Id="rId1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svg"/><Relationship Id="rId4" Type="http://schemas.openxmlformats.org/officeDocument/2006/relationships/image" Target="../media/image27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414447" y="5139901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CHATBOT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747384" y="2915503"/>
            <a:ext cx="8929822" cy="277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31"/>
              </a:lnSpc>
            </a:pPr>
            <a:r>
              <a:rPr lang="en-US" sz="260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FINGENEI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93376" y="7903578"/>
            <a:ext cx="6680852" cy="92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3"/>
              </a:lnSpc>
              <a:spcBef>
                <a:spcPct val="0"/>
              </a:spcBef>
            </a:pPr>
            <a:r>
              <a:rPr lang="en-US" sz="5302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BY-AJAY LAMKHADE/BRAJESH SINGH</a:t>
            </a:r>
          </a:p>
        </p:txBody>
      </p:sp>
      <p:pic>
        <p:nvPicPr>
          <p:cNvPr id="12" name="Picture 11" descr="A logo for a support company&#10;&#10;Description automatically generated">
            <a:extLst>
              <a:ext uri="{FF2B5EF4-FFF2-40B4-BE49-F238E27FC236}">
                <a16:creationId xmlns:a16="http://schemas.microsoft.com/office/drawing/2014/main" id="{6C5D275B-2614-6E04-5F76-58B79F4F8E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889">
            <a:off x="12778586" y="2906097"/>
            <a:ext cx="3040707" cy="2241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RESULTS AND ACHIEVEMENTS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7165" y="3819212"/>
            <a:ext cx="2157465" cy="18462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2685829" y="3503896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53970" y="4048013"/>
            <a:ext cx="2204284" cy="168621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768142" y="3932617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9" y="0"/>
                </a:lnTo>
                <a:lnTo>
                  <a:pt x="2055419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474805" y="3932617"/>
            <a:ext cx="2392360" cy="1915451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1"/>
                </a:lnTo>
                <a:lnTo>
                  <a:pt x="0" y="191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245465" y="5980746"/>
            <a:ext cx="2285731" cy="1998998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7867165" y="5893761"/>
            <a:ext cx="2154120" cy="2172969"/>
          </a:xfrm>
          <a:custGeom>
            <a:avLst/>
            <a:gdLst/>
            <a:ahLst/>
            <a:cxnLst/>
            <a:rect l="l" t="t" r="r" b="b"/>
            <a:pathLst>
              <a:path w="2154120" h="2172969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718025" y="6048601"/>
            <a:ext cx="1740229" cy="1863288"/>
          </a:xfrm>
          <a:custGeom>
            <a:avLst/>
            <a:gdLst/>
            <a:ahLst/>
            <a:cxnLst/>
            <a:rect l="l" t="t" r="r" b="b"/>
            <a:pathLst>
              <a:path w="1740229" h="1863288">
                <a:moveTo>
                  <a:pt x="0" y="0"/>
                </a:moveTo>
                <a:lnTo>
                  <a:pt x="1740229" y="0"/>
                </a:lnTo>
                <a:lnTo>
                  <a:pt x="1740229" y="1863288"/>
                </a:lnTo>
                <a:lnTo>
                  <a:pt x="0" y="1863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2836122" y="6711237"/>
            <a:ext cx="1932020" cy="843804"/>
          </a:xfrm>
          <a:custGeom>
            <a:avLst/>
            <a:gdLst/>
            <a:ahLst/>
            <a:cxnLst/>
            <a:rect l="l" t="t" r="r" b="b"/>
            <a:pathLst>
              <a:path w="1932020" h="843804">
                <a:moveTo>
                  <a:pt x="0" y="0"/>
                </a:moveTo>
                <a:lnTo>
                  <a:pt x="1932020" y="0"/>
                </a:lnTo>
                <a:lnTo>
                  <a:pt x="1932020" y="843803"/>
                </a:lnTo>
                <a:lnTo>
                  <a:pt x="0" y="843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3456123" y="4048013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3315420" y="6203369"/>
            <a:ext cx="1556307" cy="1351671"/>
          </a:xfrm>
          <a:custGeom>
            <a:avLst/>
            <a:gdLst/>
            <a:ahLst/>
            <a:cxnLst/>
            <a:rect l="l" t="t" r="r" b="b"/>
            <a:pathLst>
              <a:path w="1556307" h="1351671">
                <a:moveTo>
                  <a:pt x="0" y="0"/>
                </a:moveTo>
                <a:lnTo>
                  <a:pt x="1556306" y="0"/>
                </a:lnTo>
                <a:lnTo>
                  <a:pt x="1556306" y="1351671"/>
                </a:lnTo>
                <a:lnTo>
                  <a:pt x="0" y="1351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5107905" y="6323569"/>
            <a:ext cx="1479632" cy="1619140"/>
          </a:xfrm>
          <a:custGeom>
            <a:avLst/>
            <a:gdLst/>
            <a:ahLst/>
            <a:cxnLst/>
            <a:rect l="l" t="t" r="r" b="b"/>
            <a:pathLst>
              <a:path w="1479632" h="1619140">
                <a:moveTo>
                  <a:pt x="0" y="0"/>
                </a:moveTo>
                <a:lnTo>
                  <a:pt x="1479632" y="0"/>
                </a:lnTo>
                <a:lnTo>
                  <a:pt x="1479632" y="1619139"/>
                </a:lnTo>
                <a:lnTo>
                  <a:pt x="0" y="16191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4865985" y="2332136"/>
            <a:ext cx="8556030" cy="117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0"/>
              </a:lnSpc>
              <a:spcBef>
                <a:spcPct val="0"/>
              </a:spcBef>
            </a:pPr>
            <a:r>
              <a:rPr lang="en-US" sz="10944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RESOURCE PAGE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64439" y="6367522"/>
            <a:ext cx="1216746" cy="1023366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7" y="0"/>
                </a:lnTo>
                <a:lnTo>
                  <a:pt x="1216747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966065" y="3658930"/>
            <a:ext cx="916038" cy="207530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11872901" cy="5006268"/>
            <a:chOff x="0" y="0"/>
            <a:chExt cx="15830535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3047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583053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393027" y="1011341"/>
            <a:ext cx="8036707" cy="699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Customer Verification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Common Issues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Troubleshooting Steps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Security Measures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Contacting Support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Frequently Asked Questions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Architecture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Feedback Mechanism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Scalability</a:t>
            </a:r>
          </a:p>
          <a:p>
            <a:pPr marL="772464" lvl="1" indent="-386232" algn="l">
              <a:lnSpc>
                <a:spcPts val="5009"/>
              </a:lnSpc>
              <a:buFont typeface="Arial"/>
              <a:buChar char="•"/>
            </a:pPr>
            <a:r>
              <a:rPr lang="en-US" sz="3577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Conclusion</a:t>
            </a:r>
          </a:p>
        </p:txBody>
      </p:sp>
      <p:pic>
        <p:nvPicPr>
          <p:cNvPr id="10" name="Picture 9" descr="A white and blue robot&#10;&#10;Description automatically generated">
            <a:extLst>
              <a:ext uri="{FF2B5EF4-FFF2-40B4-BE49-F238E27FC236}">
                <a16:creationId xmlns:a16="http://schemas.microsoft.com/office/drawing/2014/main" id="{4D9F2145-D17D-E19D-BF27-D272863F4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9" y="1004887"/>
            <a:ext cx="3589331" cy="35436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INTRODUCTION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578768" y="603676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578720" y="6474918"/>
            <a:ext cx="4832640" cy="50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33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Chatbot-FenGenie</a:t>
            </a:r>
          </a:p>
        </p:txBody>
      </p:sp>
      <p:pic>
        <p:nvPicPr>
          <p:cNvPr id="7" name="Picture 6" descr="A purple square with blue and yellow circles and white letters&#10;&#10;Description automatically generated">
            <a:extLst>
              <a:ext uri="{FF2B5EF4-FFF2-40B4-BE49-F238E27FC236}">
                <a16:creationId xmlns:a16="http://schemas.microsoft.com/office/drawing/2014/main" id="{824071A1-9CBE-A041-B6EF-824FB8160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947">
            <a:off x="8686659" y="1801655"/>
            <a:ext cx="4168394" cy="38114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4" descr="A robot with a circle in the background&#10;&#10;Description automatically generated">
            <a:extLst>
              <a:ext uri="{FF2B5EF4-FFF2-40B4-BE49-F238E27FC236}">
                <a16:creationId xmlns:a16="http://schemas.microsoft.com/office/drawing/2014/main" id="{A3513E96-7536-062D-F994-BF9940E43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42862"/>
            <a:ext cx="6134632" cy="4206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AUTOMATION PROCESS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4957715" y="5385310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 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 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914351" y="2766591"/>
            <a:ext cx="7382884" cy="464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PROJECT SCOPE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7999328" y="1400683"/>
            <a:ext cx="5646292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CONTINUOUS LEARNING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70991" y="3323459"/>
            <a:ext cx="5706507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INCREASED EFFICIENCY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58716" y="5247406"/>
            <a:ext cx="3177664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AUTOMATION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87053" y="7237219"/>
            <a:ext cx="4605796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ENHANCED ACCURACY</a:t>
            </a:r>
          </a:p>
        </p:txBody>
      </p:sp>
      <p:sp>
        <p:nvSpPr>
          <p:cNvPr id="13" name="Freeform 13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222735" y="2386246"/>
            <a:ext cx="8652476" cy="103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TECHNICAL ARCHITECTURE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0a217bfd-7fc6-4e23-babe-07368f99370d}" enabled="1" method="Standard" siteId="{fda9decf-e892-43ac-9d9f-1a493f9f98d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Custom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Computer Says No</vt:lpstr>
      <vt:lpstr>Arial</vt:lpstr>
      <vt:lpstr>Poppins Medium</vt:lpstr>
      <vt:lpstr>Poppins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Singh, Brajesh</dc:creator>
  <cp:lastModifiedBy>Singh, Brajesh</cp:lastModifiedBy>
  <cp:revision>2</cp:revision>
  <dcterms:created xsi:type="dcterms:W3CDTF">2006-08-16T00:00:00Z</dcterms:created>
  <dcterms:modified xsi:type="dcterms:W3CDTF">2024-10-09T05:35:21Z</dcterms:modified>
  <dc:identifier>DAGTDen8ozE</dc:identifier>
</cp:coreProperties>
</file>